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61" r:id="rId6"/>
    <p:sldId id="257" r:id="rId7"/>
    <p:sldId id="259" r:id="rId8"/>
    <p:sldId id="258" r:id="rId9"/>
    <p:sldId id="26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83" d="100"/>
          <a:sy n="83" d="100"/>
        </p:scale>
        <p:origin x="-222"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4/20/2022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‹Nº›</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4/20/2022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4/20/2022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4/20/2022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3E5059C3-6A89-4494-99FF-5A4D6FFD50EB}" type="datetimeFigureOut">
              <a:rPr lang="en-US" dirty="0"/>
              <a:t>4/20/2022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4/20/2022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2609285" y="2851331"/>
            <a:ext cx="3893623" cy="307143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666635" y="2851331"/>
            <a:ext cx="3899798" cy="307143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4/20/2022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4/20/2022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4/20/2022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37D525BB-DA17-4BA0-B3C8-3AC3ABC827E6}" type="datetimeFigureOut">
              <a:rPr lang="en-US" dirty="0"/>
              <a:t>4/20/2022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B16C4C9A-3960-41CF-A4E9-2A8FB932454B}" type="datetimeFigureOut">
              <a:rPr lang="en-US" dirty="0"/>
              <a:t>4/20/2022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4/20/2022</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‹Nº›</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565708C-01F3-4119-B57F-72F3731D1F8D}"/>
              </a:ext>
            </a:extLst>
          </p:cNvPr>
          <p:cNvSpPr>
            <a:spLocks noGrp="1"/>
          </p:cNvSpPr>
          <p:nvPr>
            <p:ph type="ctrTitle"/>
          </p:nvPr>
        </p:nvSpPr>
        <p:spPr>
          <a:xfrm>
            <a:off x="460688" y="3445495"/>
            <a:ext cx="5518066" cy="3132058"/>
          </a:xfrm>
        </p:spPr>
        <p:txBody>
          <a:bodyPr>
            <a:normAutofit fontScale="90000"/>
          </a:bodyPr>
          <a:lstStyle/>
          <a:p>
            <a:r>
              <a:rPr lang="es-ES" dirty="0"/>
              <a:t>PREVENCION DE LA VIOLENCIA DIGITAL</a:t>
            </a:r>
          </a:p>
        </p:txBody>
      </p:sp>
      <p:sp>
        <p:nvSpPr>
          <p:cNvPr id="3" name="Subtítulo 2">
            <a:extLst>
              <a:ext uri="{FF2B5EF4-FFF2-40B4-BE49-F238E27FC236}">
                <a16:creationId xmlns:a16="http://schemas.microsoft.com/office/drawing/2014/main" xmlns="" id="{C8274E15-E2C4-4D2D-B357-01C40CA67C95}"/>
              </a:ext>
            </a:extLst>
          </p:cNvPr>
          <p:cNvSpPr>
            <a:spLocks noGrp="1"/>
          </p:cNvSpPr>
          <p:nvPr>
            <p:ph type="subTitle" idx="1"/>
          </p:nvPr>
        </p:nvSpPr>
        <p:spPr>
          <a:xfrm>
            <a:off x="-1809152" y="1995408"/>
            <a:ext cx="5357600" cy="1160213"/>
          </a:xfrm>
        </p:spPr>
        <p:txBody>
          <a:bodyPr>
            <a:normAutofit/>
          </a:bodyPr>
          <a:lstStyle/>
          <a:p>
            <a:r>
              <a:rPr lang="es-ES" sz="3200" dirty="0"/>
              <a:t>PROYECTO</a:t>
            </a:r>
          </a:p>
        </p:txBody>
      </p:sp>
      <p:pic>
        <p:nvPicPr>
          <p:cNvPr id="4" name="Imagen 3">
            <a:extLst>
              <a:ext uri="{FF2B5EF4-FFF2-40B4-BE49-F238E27FC236}">
                <a16:creationId xmlns:a16="http://schemas.microsoft.com/office/drawing/2014/main" xmlns="" id="{0F775D2F-BC52-4426-8DF3-C3CE1E673865}"/>
              </a:ext>
            </a:extLst>
          </p:cNvPr>
          <p:cNvPicPr>
            <a:picLocks noChangeAspect="1"/>
          </p:cNvPicPr>
          <p:nvPr/>
        </p:nvPicPr>
        <p:blipFill>
          <a:blip r:embed="rId2"/>
          <a:stretch>
            <a:fillRect/>
          </a:stretch>
        </p:blipFill>
        <p:spPr>
          <a:xfrm>
            <a:off x="6238384" y="0"/>
            <a:ext cx="5953616" cy="3969077"/>
          </a:xfrm>
          <a:prstGeom prst="rect">
            <a:avLst/>
          </a:prstGeom>
        </p:spPr>
      </p:pic>
    </p:spTree>
    <p:extLst>
      <p:ext uri="{BB962C8B-B14F-4D97-AF65-F5344CB8AC3E}">
        <p14:creationId xmlns:p14="http://schemas.microsoft.com/office/powerpoint/2010/main" val="2632211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FE17F94-643B-4C4A-9CB3-3A3E080A3E76}"/>
              </a:ext>
            </a:extLst>
          </p:cNvPr>
          <p:cNvSpPr>
            <a:spLocks noGrp="1"/>
          </p:cNvSpPr>
          <p:nvPr>
            <p:ph type="title"/>
          </p:nvPr>
        </p:nvSpPr>
        <p:spPr>
          <a:xfrm>
            <a:off x="2773599" y="269441"/>
            <a:ext cx="7958331" cy="1077229"/>
          </a:xfrm>
        </p:spPr>
        <p:txBody>
          <a:bodyPr/>
          <a:lstStyle/>
          <a:p>
            <a:r>
              <a:rPr lang="es-ES" dirty="0"/>
              <a:t>PROBLEMA</a:t>
            </a:r>
          </a:p>
        </p:txBody>
      </p:sp>
      <p:sp>
        <p:nvSpPr>
          <p:cNvPr id="3" name="Marcador de contenido 2">
            <a:extLst>
              <a:ext uri="{FF2B5EF4-FFF2-40B4-BE49-F238E27FC236}">
                <a16:creationId xmlns:a16="http://schemas.microsoft.com/office/drawing/2014/main" xmlns="" id="{EF5849B2-CAE0-4584-B23C-72BA3E3B9D4A}"/>
              </a:ext>
            </a:extLst>
          </p:cNvPr>
          <p:cNvSpPr>
            <a:spLocks noGrp="1"/>
          </p:cNvSpPr>
          <p:nvPr>
            <p:ph idx="1"/>
          </p:nvPr>
        </p:nvSpPr>
        <p:spPr>
          <a:xfrm>
            <a:off x="2935390" y="1052875"/>
            <a:ext cx="7796540" cy="3997828"/>
          </a:xfrm>
        </p:spPr>
        <p:txBody>
          <a:bodyPr/>
          <a:lstStyle/>
          <a:p>
            <a:r>
              <a:rPr lang="es-ES" dirty="0"/>
              <a:t>Es evidente que la incursión de las TIC en la sociedad, trae consigo múltiples beneficios, pero del mismo modo, también manifiesta diversas limitaciones que se constituyen en riesgos potenciales para la ciudadanía y sus derechos a la protección, especialmente de niñas, niños y adolescentes, quienes son más vulnerables, por lo cual trabajar en la prevención de estos riesgos o violencia digital es fundamental  ya que la tecnología  ha venido a quedarse y en muchos momentos  se constituye en  el nuevo escenario para  la propagación de la violencia y la vulneración de derechos de la población supra mencionada.</a:t>
            </a:r>
          </a:p>
          <a:p>
            <a:endParaRPr lang="es-ES" dirty="0"/>
          </a:p>
        </p:txBody>
      </p:sp>
      <p:pic>
        <p:nvPicPr>
          <p:cNvPr id="4" name="Imagen 3">
            <a:extLst>
              <a:ext uri="{FF2B5EF4-FFF2-40B4-BE49-F238E27FC236}">
                <a16:creationId xmlns:a16="http://schemas.microsoft.com/office/drawing/2014/main" xmlns="" id="{2533E921-FCB4-4835-AF7D-9C6946D999F5}"/>
              </a:ext>
            </a:extLst>
          </p:cNvPr>
          <p:cNvPicPr>
            <a:picLocks noChangeAspect="1"/>
          </p:cNvPicPr>
          <p:nvPr/>
        </p:nvPicPr>
        <p:blipFill>
          <a:blip r:embed="rId2"/>
          <a:stretch>
            <a:fillRect/>
          </a:stretch>
        </p:blipFill>
        <p:spPr>
          <a:xfrm>
            <a:off x="4100661" y="4754595"/>
            <a:ext cx="4619134" cy="2013850"/>
          </a:xfrm>
          <a:prstGeom prst="rect">
            <a:avLst/>
          </a:prstGeom>
        </p:spPr>
      </p:pic>
    </p:spTree>
    <p:extLst>
      <p:ext uri="{BB962C8B-B14F-4D97-AF65-F5344CB8AC3E}">
        <p14:creationId xmlns:p14="http://schemas.microsoft.com/office/powerpoint/2010/main" val="398867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E67608-DFD4-4FAA-9F41-E96C2FBADCA3}"/>
              </a:ext>
            </a:extLst>
          </p:cNvPr>
          <p:cNvSpPr>
            <a:spLocks noGrp="1"/>
          </p:cNvSpPr>
          <p:nvPr>
            <p:ph type="title"/>
          </p:nvPr>
        </p:nvSpPr>
        <p:spPr/>
        <p:txBody>
          <a:bodyPr/>
          <a:lstStyle/>
          <a:p>
            <a:r>
              <a:rPr lang="es-ES" dirty="0"/>
              <a:t>OBJETIVO</a:t>
            </a:r>
          </a:p>
        </p:txBody>
      </p:sp>
      <p:sp>
        <p:nvSpPr>
          <p:cNvPr id="3" name="Marcador de contenido 2">
            <a:extLst>
              <a:ext uri="{FF2B5EF4-FFF2-40B4-BE49-F238E27FC236}">
                <a16:creationId xmlns:a16="http://schemas.microsoft.com/office/drawing/2014/main" xmlns="" id="{309D50F5-E1A7-4287-87D2-DF384BBE9534}"/>
              </a:ext>
            </a:extLst>
          </p:cNvPr>
          <p:cNvSpPr>
            <a:spLocks noGrp="1"/>
          </p:cNvSpPr>
          <p:nvPr>
            <p:ph idx="1"/>
          </p:nvPr>
        </p:nvSpPr>
        <p:spPr>
          <a:xfrm>
            <a:off x="2773599" y="2052116"/>
            <a:ext cx="7796540" cy="2680140"/>
          </a:xfrm>
        </p:spPr>
        <p:txBody>
          <a:bodyPr/>
          <a:lstStyle/>
          <a:p>
            <a:r>
              <a:rPr lang="es-ES" dirty="0"/>
              <a:t>Desarrollar procesos de sensibilización en la identificación y prevención ante los riesgos de la violencia digital dirigido a padres de familia y adolescentes para la promoción del uso seguro y responsable de la </a:t>
            </a:r>
            <a:r>
              <a:rPr lang="es-ES" dirty="0" err="1"/>
              <a:t>TICs</a:t>
            </a:r>
            <a:r>
              <a:rPr lang="es-ES" dirty="0"/>
              <a:t> en las unidades educativas del distrito 4 de la ciudad de Potosí.</a:t>
            </a:r>
          </a:p>
          <a:p>
            <a:endParaRPr lang="es-ES" dirty="0"/>
          </a:p>
        </p:txBody>
      </p:sp>
      <p:pic>
        <p:nvPicPr>
          <p:cNvPr id="4" name="Imagen 3">
            <a:extLst>
              <a:ext uri="{FF2B5EF4-FFF2-40B4-BE49-F238E27FC236}">
                <a16:creationId xmlns:a16="http://schemas.microsoft.com/office/drawing/2014/main" xmlns="" id="{65E18651-A998-4DEE-857C-0C048AA4B1E5}"/>
              </a:ext>
            </a:extLst>
          </p:cNvPr>
          <p:cNvPicPr>
            <a:picLocks noChangeAspect="1"/>
          </p:cNvPicPr>
          <p:nvPr/>
        </p:nvPicPr>
        <p:blipFill>
          <a:blip r:embed="rId2"/>
          <a:stretch>
            <a:fillRect/>
          </a:stretch>
        </p:blipFill>
        <p:spPr>
          <a:xfrm>
            <a:off x="3223771" y="4143864"/>
            <a:ext cx="4949269" cy="2474635"/>
          </a:xfrm>
          <a:prstGeom prst="rect">
            <a:avLst/>
          </a:prstGeom>
        </p:spPr>
      </p:pic>
    </p:spTree>
    <p:extLst>
      <p:ext uri="{BB962C8B-B14F-4D97-AF65-F5344CB8AC3E}">
        <p14:creationId xmlns:p14="http://schemas.microsoft.com/office/powerpoint/2010/main" val="41113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A94D6C7-5CA8-4993-B313-1F562A06FDBB}"/>
              </a:ext>
            </a:extLst>
          </p:cNvPr>
          <p:cNvSpPr>
            <a:spLocks noGrp="1"/>
          </p:cNvSpPr>
          <p:nvPr>
            <p:ph type="title"/>
          </p:nvPr>
        </p:nvSpPr>
        <p:spPr/>
        <p:txBody>
          <a:bodyPr/>
          <a:lstStyle/>
          <a:p>
            <a:r>
              <a:rPr lang="es-ES" dirty="0"/>
              <a:t>RESULTADO</a:t>
            </a:r>
          </a:p>
        </p:txBody>
      </p:sp>
      <p:sp>
        <p:nvSpPr>
          <p:cNvPr id="3" name="Marcador de contenido 2">
            <a:extLst>
              <a:ext uri="{FF2B5EF4-FFF2-40B4-BE49-F238E27FC236}">
                <a16:creationId xmlns:a16="http://schemas.microsoft.com/office/drawing/2014/main" xmlns="" id="{8DC63D7C-9CB5-48FB-A71E-C21CF0BAED1F}"/>
              </a:ext>
            </a:extLst>
          </p:cNvPr>
          <p:cNvSpPr>
            <a:spLocks noGrp="1"/>
          </p:cNvSpPr>
          <p:nvPr>
            <p:ph idx="1"/>
          </p:nvPr>
        </p:nvSpPr>
        <p:spPr>
          <a:xfrm>
            <a:off x="2773599" y="2052116"/>
            <a:ext cx="7796540" cy="3019505"/>
          </a:xfrm>
        </p:spPr>
        <p:txBody>
          <a:bodyPr/>
          <a:lstStyle/>
          <a:p>
            <a:r>
              <a:rPr lang="es-ES" dirty="0"/>
              <a:t>Se ha contribuido al desarrollo de capacidades para la detección temprana, prevención de la violencia digital y uso seguro y responsable de las </a:t>
            </a:r>
            <a:r>
              <a:rPr lang="es-ES" dirty="0" err="1"/>
              <a:t>TICs</a:t>
            </a:r>
            <a:r>
              <a:rPr lang="es-ES" dirty="0"/>
              <a:t> en la población estudiantil de secundaria del distrito 4 de la ciudad de Sucre.</a:t>
            </a:r>
          </a:p>
          <a:p>
            <a:endParaRPr lang="es-ES" dirty="0"/>
          </a:p>
        </p:txBody>
      </p:sp>
      <p:pic>
        <p:nvPicPr>
          <p:cNvPr id="4" name="Imagen 3">
            <a:extLst>
              <a:ext uri="{FF2B5EF4-FFF2-40B4-BE49-F238E27FC236}">
                <a16:creationId xmlns:a16="http://schemas.microsoft.com/office/drawing/2014/main" xmlns="" id="{B33740A9-5180-4066-8B3A-FA00C357A29E}"/>
              </a:ext>
            </a:extLst>
          </p:cNvPr>
          <p:cNvPicPr>
            <a:picLocks noChangeAspect="1"/>
          </p:cNvPicPr>
          <p:nvPr/>
        </p:nvPicPr>
        <p:blipFill>
          <a:blip r:embed="rId2"/>
          <a:stretch>
            <a:fillRect/>
          </a:stretch>
        </p:blipFill>
        <p:spPr>
          <a:xfrm>
            <a:off x="1766937" y="4345757"/>
            <a:ext cx="3819394" cy="2149949"/>
          </a:xfrm>
          <a:prstGeom prst="rect">
            <a:avLst/>
          </a:prstGeom>
        </p:spPr>
      </p:pic>
      <p:pic>
        <p:nvPicPr>
          <p:cNvPr id="5" name="Imagen 4">
            <a:extLst>
              <a:ext uri="{FF2B5EF4-FFF2-40B4-BE49-F238E27FC236}">
                <a16:creationId xmlns:a16="http://schemas.microsoft.com/office/drawing/2014/main" xmlns="" id="{2AE93D64-EEDA-473B-A9C2-AB6793E2F4AE}"/>
              </a:ext>
            </a:extLst>
          </p:cNvPr>
          <p:cNvPicPr>
            <a:picLocks noChangeAspect="1"/>
          </p:cNvPicPr>
          <p:nvPr/>
        </p:nvPicPr>
        <p:blipFill>
          <a:blip r:embed="rId3"/>
          <a:stretch>
            <a:fillRect/>
          </a:stretch>
        </p:blipFill>
        <p:spPr>
          <a:xfrm>
            <a:off x="6605671" y="4345757"/>
            <a:ext cx="3581404" cy="2249373"/>
          </a:xfrm>
          <a:prstGeom prst="rect">
            <a:avLst/>
          </a:prstGeom>
        </p:spPr>
      </p:pic>
      <p:pic>
        <p:nvPicPr>
          <p:cNvPr id="6" name="Imagen 5">
            <a:extLst>
              <a:ext uri="{FF2B5EF4-FFF2-40B4-BE49-F238E27FC236}">
                <a16:creationId xmlns:a16="http://schemas.microsoft.com/office/drawing/2014/main" xmlns="" id="{5CD743DD-367E-47D5-BEBB-D639B04FB77C}"/>
              </a:ext>
            </a:extLst>
          </p:cNvPr>
          <p:cNvPicPr>
            <a:picLocks noChangeAspect="1"/>
          </p:cNvPicPr>
          <p:nvPr/>
        </p:nvPicPr>
        <p:blipFill>
          <a:blip r:embed="rId4"/>
          <a:stretch>
            <a:fillRect/>
          </a:stretch>
        </p:blipFill>
        <p:spPr>
          <a:xfrm>
            <a:off x="2876157" y="368501"/>
            <a:ext cx="2857500" cy="1600200"/>
          </a:xfrm>
          <a:prstGeom prst="rect">
            <a:avLst/>
          </a:prstGeom>
        </p:spPr>
      </p:pic>
    </p:spTree>
    <p:extLst>
      <p:ext uri="{BB962C8B-B14F-4D97-AF65-F5344CB8AC3E}">
        <p14:creationId xmlns:p14="http://schemas.microsoft.com/office/powerpoint/2010/main" val="3642159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26F286A-7178-4797-B9CA-0A23C9C606F3}"/>
              </a:ext>
            </a:extLst>
          </p:cNvPr>
          <p:cNvPicPr>
            <a:picLocks noChangeAspect="1"/>
          </p:cNvPicPr>
          <p:nvPr/>
        </p:nvPicPr>
        <p:blipFill>
          <a:blip r:embed="rId2"/>
          <a:stretch>
            <a:fillRect/>
          </a:stretch>
        </p:blipFill>
        <p:spPr>
          <a:xfrm>
            <a:off x="7457758" y="5279010"/>
            <a:ext cx="3836139" cy="1459333"/>
          </a:xfrm>
          <a:prstGeom prst="rect">
            <a:avLst/>
          </a:prstGeom>
        </p:spPr>
      </p:pic>
      <p:sp>
        <p:nvSpPr>
          <p:cNvPr id="2" name="Título 1">
            <a:extLst>
              <a:ext uri="{FF2B5EF4-FFF2-40B4-BE49-F238E27FC236}">
                <a16:creationId xmlns:a16="http://schemas.microsoft.com/office/drawing/2014/main" xmlns="" id="{38DAB52F-1358-42E5-8128-37F9BFC7EEDC}"/>
              </a:ext>
            </a:extLst>
          </p:cNvPr>
          <p:cNvSpPr>
            <a:spLocks noGrp="1"/>
          </p:cNvSpPr>
          <p:nvPr>
            <p:ph type="title"/>
          </p:nvPr>
        </p:nvSpPr>
        <p:spPr/>
        <p:txBody>
          <a:bodyPr/>
          <a:lstStyle/>
          <a:p>
            <a:r>
              <a:rPr lang="es-ES" dirty="0"/>
              <a:t>INDICADORES</a:t>
            </a:r>
          </a:p>
        </p:txBody>
      </p:sp>
      <p:sp>
        <p:nvSpPr>
          <p:cNvPr id="3" name="Marcador de contenido 2">
            <a:extLst>
              <a:ext uri="{FF2B5EF4-FFF2-40B4-BE49-F238E27FC236}">
                <a16:creationId xmlns:a16="http://schemas.microsoft.com/office/drawing/2014/main" xmlns="" id="{2CDADD72-6A44-42CE-A318-AFA11A62A2D9}"/>
              </a:ext>
            </a:extLst>
          </p:cNvPr>
          <p:cNvSpPr>
            <a:spLocks noGrp="1"/>
          </p:cNvSpPr>
          <p:nvPr>
            <p:ph idx="1"/>
          </p:nvPr>
        </p:nvSpPr>
        <p:spPr>
          <a:xfrm>
            <a:off x="2197730" y="1796985"/>
            <a:ext cx="7796540" cy="3997828"/>
          </a:xfrm>
        </p:spPr>
        <p:txBody>
          <a:bodyPr>
            <a:normAutofit lnSpcReduction="10000"/>
          </a:bodyPr>
          <a:lstStyle/>
          <a:p>
            <a:r>
              <a:rPr lang="es-ES" dirty="0"/>
              <a:t>a) 60 % de padres de familia desarrollan conocimientos sobre los riesgos de violencia digital</a:t>
            </a:r>
          </a:p>
          <a:p>
            <a:r>
              <a:rPr lang="es-ES" dirty="0"/>
              <a:t>b) 50% de adolescentes de las unidades educativas del distrito 4 desarrollan capacidades en términos de:</a:t>
            </a:r>
          </a:p>
          <a:p>
            <a:pPr lvl="0"/>
            <a:r>
              <a:rPr lang="es-ES" dirty="0"/>
              <a:t>Uso seguro de las cuentas en redes sociales</a:t>
            </a:r>
          </a:p>
          <a:p>
            <a:pPr lvl="0"/>
            <a:r>
              <a:rPr lang="es-ES" dirty="0"/>
              <a:t>Identificación de los tipos de violencia digital y situaciones de riesgo </a:t>
            </a:r>
          </a:p>
          <a:p>
            <a:r>
              <a:rPr lang="es-ES" dirty="0"/>
              <a:t>c) 85% de maestros de las unidades educativas del distrito,  </a:t>
            </a:r>
            <a:r>
              <a:rPr lang="es-ES" dirty="0" err="1"/>
              <a:t>sensiblizados</a:t>
            </a:r>
            <a:r>
              <a:rPr lang="es-ES" dirty="0"/>
              <a:t> contra los riesgos  y tipos de violencia digital</a:t>
            </a:r>
          </a:p>
          <a:p>
            <a:endParaRPr lang="es-ES" dirty="0"/>
          </a:p>
        </p:txBody>
      </p:sp>
      <p:pic>
        <p:nvPicPr>
          <p:cNvPr id="4" name="Imagen 3">
            <a:extLst>
              <a:ext uri="{FF2B5EF4-FFF2-40B4-BE49-F238E27FC236}">
                <a16:creationId xmlns:a16="http://schemas.microsoft.com/office/drawing/2014/main" xmlns="" id="{F463FD08-4E18-4F15-8446-86A9E9FD77D6}"/>
              </a:ext>
            </a:extLst>
          </p:cNvPr>
          <p:cNvPicPr>
            <a:picLocks noChangeAspect="1"/>
          </p:cNvPicPr>
          <p:nvPr/>
        </p:nvPicPr>
        <p:blipFill>
          <a:blip r:embed="rId3"/>
          <a:stretch>
            <a:fillRect/>
          </a:stretch>
        </p:blipFill>
        <p:spPr>
          <a:xfrm>
            <a:off x="1415002" y="196785"/>
            <a:ext cx="2857500" cy="1600200"/>
          </a:xfrm>
          <a:prstGeom prst="rect">
            <a:avLst/>
          </a:prstGeom>
        </p:spPr>
      </p:pic>
    </p:spTree>
    <p:extLst>
      <p:ext uri="{BB962C8B-B14F-4D97-AF65-F5344CB8AC3E}">
        <p14:creationId xmlns:p14="http://schemas.microsoft.com/office/powerpoint/2010/main" val="33286674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xmlns="" id="{5C30BAD6-50F4-47B5-BEA3-B8279DED098B}"/>
              </a:ext>
            </a:extLst>
          </p:cNvPr>
          <p:cNvPicPr>
            <a:picLocks noChangeAspect="1"/>
          </p:cNvPicPr>
          <p:nvPr/>
        </p:nvPicPr>
        <p:blipFill>
          <a:blip r:embed="rId2"/>
          <a:stretch>
            <a:fillRect/>
          </a:stretch>
        </p:blipFill>
        <p:spPr>
          <a:xfrm>
            <a:off x="1002188" y="100767"/>
            <a:ext cx="4022299" cy="3100909"/>
          </a:xfrm>
          <a:prstGeom prst="rect">
            <a:avLst/>
          </a:prstGeom>
        </p:spPr>
      </p:pic>
      <p:sp>
        <p:nvSpPr>
          <p:cNvPr id="2" name="Título 1">
            <a:extLst>
              <a:ext uri="{FF2B5EF4-FFF2-40B4-BE49-F238E27FC236}">
                <a16:creationId xmlns:a16="http://schemas.microsoft.com/office/drawing/2014/main" xmlns="" id="{B50B7BEB-4595-4C83-84F0-542C4E068409}"/>
              </a:ext>
            </a:extLst>
          </p:cNvPr>
          <p:cNvSpPr>
            <a:spLocks noGrp="1"/>
          </p:cNvSpPr>
          <p:nvPr>
            <p:ph type="title"/>
          </p:nvPr>
        </p:nvSpPr>
        <p:spPr/>
        <p:txBody>
          <a:bodyPr/>
          <a:lstStyle/>
          <a:p>
            <a:r>
              <a:rPr lang="es-ES" dirty="0"/>
              <a:t>ACTIVIDADES</a:t>
            </a:r>
          </a:p>
        </p:txBody>
      </p:sp>
      <p:sp>
        <p:nvSpPr>
          <p:cNvPr id="3" name="Marcador de contenido 2">
            <a:extLst>
              <a:ext uri="{FF2B5EF4-FFF2-40B4-BE49-F238E27FC236}">
                <a16:creationId xmlns:a16="http://schemas.microsoft.com/office/drawing/2014/main" xmlns="" id="{47A62E48-9F40-46DC-83E5-B83BA5B1FDEE}"/>
              </a:ext>
            </a:extLst>
          </p:cNvPr>
          <p:cNvSpPr>
            <a:spLocks noGrp="1"/>
          </p:cNvSpPr>
          <p:nvPr>
            <p:ph idx="1"/>
          </p:nvPr>
        </p:nvSpPr>
        <p:spPr/>
        <p:txBody>
          <a:bodyPr/>
          <a:lstStyle/>
          <a:p>
            <a:r>
              <a:rPr lang="es-ES" dirty="0"/>
              <a:t>•	1 ciclo corto de talleres de sensibilización dirigido a los padres de familia de las unidades educativas.</a:t>
            </a:r>
          </a:p>
          <a:p>
            <a:r>
              <a:rPr lang="es-ES" dirty="0"/>
              <a:t>•	3 sesiones para la capacitación del uso de herramienta de control parental dirigido a padres de familia.</a:t>
            </a:r>
          </a:p>
          <a:p>
            <a:r>
              <a:rPr lang="es-ES" dirty="0"/>
              <a:t>•	5 unidades educativas del distrito 4 implementan dentro de su programa de estudio del nivel secundario contenidos relacionados a la prevención de la violencia digital.</a:t>
            </a:r>
          </a:p>
          <a:p>
            <a:endParaRPr lang="es-ES" dirty="0"/>
          </a:p>
        </p:txBody>
      </p:sp>
      <p:pic>
        <p:nvPicPr>
          <p:cNvPr id="5" name="Imagen 4">
            <a:extLst>
              <a:ext uri="{FF2B5EF4-FFF2-40B4-BE49-F238E27FC236}">
                <a16:creationId xmlns:a16="http://schemas.microsoft.com/office/drawing/2014/main" xmlns="" id="{F029A77A-903C-4533-8886-5A6E40B65BAE}"/>
              </a:ext>
            </a:extLst>
          </p:cNvPr>
          <p:cNvPicPr>
            <a:picLocks noChangeAspect="1"/>
          </p:cNvPicPr>
          <p:nvPr/>
        </p:nvPicPr>
        <p:blipFill>
          <a:blip r:embed="rId3"/>
          <a:stretch>
            <a:fillRect/>
          </a:stretch>
        </p:blipFill>
        <p:spPr>
          <a:xfrm>
            <a:off x="6974460" y="5359381"/>
            <a:ext cx="3314700" cy="1381125"/>
          </a:xfrm>
          <a:prstGeom prst="rect">
            <a:avLst/>
          </a:prstGeom>
        </p:spPr>
      </p:pic>
    </p:spTree>
    <p:extLst>
      <p:ext uri="{BB962C8B-B14F-4D97-AF65-F5344CB8AC3E}">
        <p14:creationId xmlns:p14="http://schemas.microsoft.com/office/powerpoint/2010/main" val="2362728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82E"/>
      </a:dk2>
      <a:lt2>
        <a:srgbClr val="C2F5FC"/>
      </a:lt2>
      <a:accent1>
        <a:srgbClr val="4091F3"/>
      </a:accent1>
      <a:accent2>
        <a:srgbClr val="8BBCF1"/>
      </a:accent2>
      <a:accent3>
        <a:srgbClr val="CB6A6A"/>
      </a:accent3>
      <a:accent4>
        <a:srgbClr val="C567AF"/>
      </a:accent4>
      <a:accent5>
        <a:srgbClr val="A684F9"/>
      </a:accent5>
      <a:accent6>
        <a:srgbClr val="A9ACEE"/>
      </a:accent6>
      <a:hlink>
        <a:srgbClr val="6D9CC5"/>
      </a:hlink>
      <a:folHlink>
        <a:srgbClr val="6D82A0"/>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178B2DAB-5DDE-4060-A857-D2E1CDA9250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012698ED3A6C4B9F53DD680852AC46" ma:contentTypeVersion="11" ma:contentTypeDescription="Create a new document." ma:contentTypeScope="" ma:versionID="6fc20a048d06c1ef5dd4349f670dd03e">
  <xsd:schema xmlns:xsd="http://www.w3.org/2001/XMLSchema" xmlns:xs="http://www.w3.org/2001/XMLSchema" xmlns:p="http://schemas.microsoft.com/office/2006/metadata/properties" xmlns:ns3="9f132e21-eea4-4045-b820-c57ed0256c6d" xmlns:ns4="904acf3d-628a-4b2c-8986-09f9c25f19ea" targetNamespace="http://schemas.microsoft.com/office/2006/metadata/properties" ma:root="true" ma:fieldsID="95c9136aca2284fd1baf44c16e628071" ns3:_="" ns4:_="">
    <xsd:import namespace="9f132e21-eea4-4045-b820-c57ed0256c6d"/>
    <xsd:import namespace="904acf3d-628a-4b2c-8986-09f9c25f19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132e21-eea4-4045-b820-c57ed0256c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4acf3d-628a-4b2c-8986-09f9c25f19e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2319C2-8FFF-48C6-A2EB-6F6580398E2A}">
  <ds:schemaRefs>
    <ds:schemaRef ds:uri="9f132e21-eea4-4045-b820-c57ed0256c6d"/>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04acf3d-628a-4b2c-8986-09f9c25f19ea"/>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F64815E-8AEB-476D-9CE7-C0851A483FE5}">
  <ds:schemaRefs>
    <ds:schemaRef ds:uri="http://schemas.microsoft.com/sharepoint/v3/contenttype/forms"/>
  </ds:schemaRefs>
</ds:datastoreItem>
</file>

<file path=customXml/itemProps3.xml><?xml version="1.0" encoding="utf-8"?>
<ds:datastoreItem xmlns:ds="http://schemas.openxmlformats.org/officeDocument/2006/customXml" ds:itemID="{A05F05DC-9DD9-4937-BD2D-B8E65C7158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132e21-eea4-4045-b820-c57ed0256c6d"/>
    <ds:schemaRef ds:uri="904acf3d-628a-4b2c-8986-09f9c25f19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TM16401375[[fn=Madison]]</Template>
  <TotalTime>10</TotalTime>
  <Words>280</Words>
  <Application>Microsoft Office PowerPoint</Application>
  <PresentationFormat>Personalizado</PresentationFormat>
  <Paragraphs>18</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Madison</vt:lpstr>
      <vt:lpstr>PREVENCION DE LA VIOLENCIA DIGITAL</vt:lpstr>
      <vt:lpstr>PROBLEMA</vt:lpstr>
      <vt:lpstr>OBJETIVO</vt:lpstr>
      <vt:lpstr>RESULTADO</vt:lpstr>
      <vt:lpstr>INDICADORES</vt:lpstr>
      <vt:lpstr>ACTIVIDADES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PREVENCION DE LA VIOLENCIA DIGITAL</dc:title>
  <dc:creator>gonzales fabiola</dc:creator>
  <cp:lastModifiedBy>PC</cp:lastModifiedBy>
  <cp:revision>2</cp:revision>
  <dcterms:created xsi:type="dcterms:W3CDTF">2022-04-10T01:53:50Z</dcterms:created>
  <dcterms:modified xsi:type="dcterms:W3CDTF">2022-04-20T14:11:47Z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0x01010030012698ED3A6C4B9F53DD680852AC46</vt:lpwstr>
  </property>
</Properties>
</file>